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Inter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izvpFUnC/RyZvJ6yeyLV75JuUH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nter-regular.fntdata"/><Relationship Id="rId10" Type="http://schemas.openxmlformats.org/officeDocument/2006/relationships/font" Target="fonts/Roboto-boldItalic.fntdata"/><Relationship Id="rId13" Type="http://customschemas.google.com/relationships/presentationmetadata" Target="metadata"/><Relationship Id="rId12" Type="http://schemas.openxmlformats.org/officeDocument/2006/relationships/font" Target="fonts/Inter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411692" y="2064810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842559" y="3495677"/>
            <a:ext cx="7802033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300691" y="2009777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298975" y="2691025"/>
            <a:ext cx="3351000" cy="59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Introdução:</a:t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Na introdução, deve-se apresentar, de modo sintético: a finalidade e os objetivos do trabalho a partir de uma visão geral do tema abordado. O ponto de vista sob o qual o assunto foi abordado e as justificativas que levaram à escolha do tema; o problema identificado e o que espera alcançar.</a:t>
            </a:r>
            <a:endParaRPr b="1" i="1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1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Objetivos de Desenvolvimento Susten</a:t>
            </a:r>
            <a:r>
              <a:rPr b="1" lang="pt-BR" sz="1500">
                <a:solidFill>
                  <a:schemeClr val="dk1"/>
                </a:solidFill>
              </a:rPr>
              <a:t>tável</a:t>
            </a:r>
            <a:r>
              <a:rPr b="1" i="0" lang="pt-BR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Elencar quais ODS o projeto </a:t>
            </a:r>
            <a:r>
              <a:rPr lang="pt-BR" sz="1100">
                <a:solidFill>
                  <a:schemeClr val="dk1"/>
                </a:solidFill>
              </a:rPr>
              <a:t>responde</a:t>
            </a:r>
            <a:r>
              <a:rPr lang="pt-BR" sz="1100">
                <a:solidFill>
                  <a:schemeClr val="dk1"/>
                </a:solidFill>
              </a:rPr>
              <a:t> e como se articula para a solução das metas.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pt-BR" sz="1500">
                <a:solidFill>
                  <a:schemeClr val="dk1"/>
                </a:solidFill>
              </a:rPr>
              <a:t>Referencial Teórico</a:t>
            </a:r>
            <a:r>
              <a:rPr b="1" i="0" lang="pt-BR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Revisão de literatura com vistas a contextualizar e fundamentar o tema, o problema/demanda do projeto e os objetivos a serem trabalhados. Deve ser utilizada uma sequência informativa (clareza e relevância) e uma sequência argumentativa. Utilizar a NBR 10520 (2023) para as citações. Quando houver ilustrações (quadros, figuras, fotos, etc) estas devem ter uma numeração sequencial. O título e a fonte de ilustrações (quando houver) devem ter um número em algarismo arábico, sequencial, inscrito na parte superior à esquerda da página, precedida do termo Tabela. As tabelas (quando houver) devem conter um título por extenso, inscrito no seu topo, para indicar a natureza e abrangência do seu conteúdo.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971600"/>
            <a:ext cx="6858000" cy="936000"/>
          </a:xfrm>
          <a:prstGeom prst="rect">
            <a:avLst/>
          </a:prstGeom>
          <a:solidFill>
            <a:schemeClr val="dk2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TÍTULO COM LETRAS TIPO ARIAL, EM MAIÚSCULAS, TAMANHO 20, EM NEGRITO</a:t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18891" y="1896910"/>
            <a:ext cx="62202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000">
                <a:solidFill>
                  <a:schemeClr val="dk1"/>
                </a:solidFill>
              </a:rPr>
              <a:t>Todos os autore aqui em letras tipo ARIAL, tamanho 10, sem negrito. Nome do Autor A; Nome do Autor B; Nome do Autor C; Nome do Autor D; Nome do Autor E; Nome do Autor F (sempre usar o último sobrenome em maiúsculas, separado por vírgulas e abreviatura dos prenomes. Por exemplo, se seu nome for Cristiane Maria Correia da Silva, usar o seguinte modelo: SILVA, C.M.C. da.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690750" y="2755800"/>
            <a:ext cx="2885100" cy="12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pt-BR" sz="1500">
                <a:solidFill>
                  <a:schemeClr val="dk1"/>
                </a:solidFill>
              </a:rPr>
              <a:t>Metodologia</a:t>
            </a:r>
            <a:r>
              <a:rPr b="1" i="0" lang="pt-BR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Sequência descritiva das escolhas metodológicas. Nesta seção, o aluno precisa </a:t>
            </a:r>
            <a:r>
              <a:rPr lang="pt-BR" sz="1100">
                <a:solidFill>
                  <a:schemeClr val="dk1"/>
                </a:solidFill>
              </a:rPr>
              <a:t>definir</a:t>
            </a:r>
            <a:r>
              <a:rPr lang="pt-BR" sz="1100">
                <a:solidFill>
                  <a:schemeClr val="dk1"/>
                </a:solidFill>
              </a:rPr>
              <a:t> o tipo de projeto e os procedimentos (análise, instrumentos de coleta de dados e classificação de dados).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649975" y="4001888"/>
            <a:ext cx="2885100" cy="45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pt-BR" sz="1500">
                <a:solidFill>
                  <a:schemeClr val="dk1"/>
                </a:solidFill>
              </a:rPr>
              <a:t>Resultados</a:t>
            </a:r>
            <a:r>
              <a:rPr b="1" i="0" lang="pt-BR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Identificar os resultados alcançados, iniciar uma discussão e indicar caminhos para continuidades dos trabalhos.</a:t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1" sz="7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Referências:</a:t>
            </a:r>
            <a:endParaRPr b="0" i="0" sz="1100" u="none" cap="none" strike="noStrike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BIASE, A.P.E. </a:t>
            </a:r>
            <a:r>
              <a:rPr b="1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Incidência de ideação suicida descritas por mães atípicas com filhos matriculados em rede pública de ensino da cidade de Sinop - MT</a:t>
            </a:r>
            <a:r>
              <a:rPr b="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2023. 53f. Trabalho de Conclusão de Curso. Departamento de Psicologia. Centro Universitário Fasipe - UNIFASIPE, 2023.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SILVA. A. B. B. Mundo Singular - </a:t>
            </a:r>
            <a:r>
              <a:rPr b="1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Entenda o Autismo</a:t>
            </a:r>
            <a:r>
              <a:rPr b="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Rio de Janeiro. ED. Fontanar, 2012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9021" y="173357"/>
            <a:ext cx="2487801" cy="53216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/>
          <p:nvPr/>
        </p:nvSpPr>
        <p:spPr>
          <a:xfrm>
            <a:off x="0" y="8931816"/>
            <a:ext cx="6858000" cy="207640"/>
          </a:xfrm>
          <a:prstGeom prst="rect">
            <a:avLst/>
          </a:prstGeom>
          <a:solidFill>
            <a:schemeClr val="dk2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Av. Mascarenhas de Moraes, 3905. Imbiribeira. - copex@pe.unit.br</a:t>
            </a:r>
            <a:endParaRPr b="0" i="0" sz="800" u="none" cap="none" strike="noStrike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212976" y="150896"/>
            <a:ext cx="34428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SEMANA DE EXTENSÃO DO CENTRO UNIVERSITÁRIO TIRADENTES – UNIT/PE (SEMEX) 2023)</a:t>
            </a:r>
            <a:endParaRPr b="1" i="0" sz="1600" u="none" cap="none" strike="noStrike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985350" y="5227463"/>
            <a:ext cx="22959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Inserir tabela, foto, gráfico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3816650" y="5098100"/>
            <a:ext cx="2635500" cy="1536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2010-11-26T19:36:20Z</dcterms:created>
  <dc:creator>Gustavo</dc:creator>
</cp:coreProperties>
</file>